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8.xml" ContentType="application/inkml+xml"/>
  <Override PartName="/ppt/tags/tag10.xml" ContentType="application/vnd.openxmlformats-officedocument.presentationml.tags+xml"/>
  <Override PartName="/ppt/ink/ink9.xml" ContentType="application/inkml+xml"/>
  <Override PartName="/ppt/tags/tag11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12.xml" ContentType="application/vnd.openxmlformats-officedocument.presentationml.tags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13.xml" ContentType="application/vnd.openxmlformats-officedocument.presentationml.tags+xml"/>
  <Override PartName="/ppt/ink/ink16.xml" ContentType="application/inkml+xml"/>
  <Override PartName="/ppt/ink/ink17.xml" ContentType="application/inkml+xml"/>
  <Override PartName="/ppt/tags/tag14.xml" ContentType="application/vnd.openxmlformats-officedocument.presentationml.tags+xml"/>
  <Override PartName="/ppt/ink/ink18.xml" ContentType="application/inkml+xml"/>
  <Override PartName="/ppt/ink/ink19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20.xml" ContentType="application/inkml+xml"/>
  <Override PartName="/ppt/tags/tag18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23.xml" ContentType="application/inkml+xml"/>
  <Override PartName="/ppt/ink/ink24.xml" ContentType="application/inkml+xml"/>
  <Override PartName="/ppt/ink/ink25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77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62" r:id="rId19"/>
    <p:sldId id="272" r:id="rId20"/>
    <p:sldId id="259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16:35.5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 87,'0'551,"1"-530,0-1,2 1,0 0,2-1,7 23,44 98,-36-97,-2 0,13 56,53 187,-48-177,34 179,-61-215,-4 1,-2 0,-9 81,-4-72,-25 90,16-82,-3 1,13-63,2-1,1 2,1-1,2 1,1 0,2 31,1-59,-1 1,1-1,0 0,0 0,0 0,0 1,1-1,-1 0,1-1,0 1,0 0,0 0,0-1,0 1,0-1,1 0,-1 0,4 3,6 2,-1-1,1 0,18 7,-17-8,126 46,160 36,-63-21,-105-23,66 20,-161-54,1-1,0-2,58 1,439-10,-166-1,-291 3,0-4,-1-3,0-3,85-24,315-92,-431 112,-1-2,0-2,-2-2,77-51,-84 52,1 1,0 2,40-12,48-23,-118 48,-1 1,1-1,-1 0,0 0,0-1,0 1,-1-1,0 0,1 0,-2-1,1 1,-1-1,0 0,0 0,0 0,3-11,0-8,-1 0,-1 0,1-28,-3 26,10-239,0-5,6-9,-10 116,9-18,3-70,-20-244,-1 226,1 259,0 0,-1 0,0 0,-1 0,-1 0,1 0,-2 1,1-1,-1 1,-7-12,7 16,-1-1,1 1,-2-1,1 1,-1 0,0 1,0 0,0 0,-1 0,1 1,-1 0,-1 0,1 0,-15-4,-24-6,-2 3,1 1,-88-6,-151 11,206 5,-804 2,654 18,25 0,-475-19,320-3,327 0,-1-1,-34-8,-25-3,-31 5,31 3,-144-27,118 9,-88-22,152 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2.2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24575,'4'5'0,"1"0"0,-1 1 0,-1 0 0,1-1 0,5 13 0,-6-11 0,0-1 0,0 0 0,1 0 0,0 0 0,8 9 0,8 8 0,-1 1 0,-1 1 0,-1 1 0,-1 0 0,20 47 0,-34-70 0,0 1 0,0-1 0,0 1 0,0-1 0,0 1 0,1-1 0,0 0 0,0 0 0,-1-1 0,2 1 0,-1 0 0,0-1 0,0 0 0,1 0 0,-1 0 0,1 0 0,0 0 0,6 1 0,-7-2 0,0-1 0,0 0 0,0 0 0,0 0 0,0 0 0,0 0 0,0-1 0,0 1 0,0-1 0,0 0 0,0 1 0,0-2 0,-1 1 0,1 0 0,0 0 0,-1-1 0,1 0 0,-1 1 0,1-1 0,-1 0 0,0 0 0,0 0 0,0-1 0,0 1 0,3-4 0,25-40 0,25-50 0,-55 95 0,6-11-151,-1-1-1,-1 1 0,0 0 0,-1-1 1,0 0-1,-1 0 0,-1 0 1,1-14-1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4.2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24575,'3'1'0,"0"1"0,0-1 0,0 1 0,0 0 0,0 1 0,0-1 0,0 0 0,-1 1 0,0-1 0,1 1 0,-1 0 0,0 0 0,0 0 0,0 0 0,-1 0 0,3 6 0,5 6 0,116 163 0,139 187 0,-247-342 0,32 38 0,-44-56 0,0 0 0,-1-1 0,2 0 0,-1 0 0,0 0 0,1 0 0,-1-1 0,12 5 0,-14-7 0,-1-1 0,1 1 0,0-1 0,-1 0 0,1 0 0,0 0 0,-1 0 0,1-1 0,-1 1 0,1-1 0,-1 1 0,1-1 0,-1 0 0,1 0 0,-1 0 0,1-1 0,-1 1 0,0 0 0,0-1 0,0 1 0,0-1 0,0 0 0,0 0 0,2-3 0,6-6 0,-1-1 0,0 0 0,8-15 0,-9 14 0,21-33 0,1 2 0,2 1 0,3 1 0,1 2 0,60-53 0,168-103-1365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6.9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0 330 24575,'0'-7'0,"0"-8"0,0-9 0,7 0 0,2-3 0,0-3 0,-2-3 0,4 3 0,1 1 0,-2-1 0,4 4 0,0 0 0,-3-2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2.2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24575,'4'5'0,"1"0"0,-1 1 0,-1 0 0,1-1 0,5 13 0,-6-11 0,0-1 0,0 0 0,1 0 0,0 0 0,8 9 0,8 8 0,-1 1 0,-1 1 0,-1 1 0,-1 0 0,20 47 0,-34-70 0,0 1 0,0-1 0,0 1 0,0-1 0,0 1 0,1-1 0,0 0 0,0 0 0,-1-1 0,2 1 0,-1 0 0,0-1 0,0 0 0,1 0 0,-1 0 0,1 0 0,0 0 0,6 1 0,-7-2 0,0-1 0,0 0 0,0 0 0,0 0 0,0 0 0,0 0 0,0-1 0,0 1 0,0-1 0,0 0 0,0 1 0,0-2 0,-1 1 0,1 0 0,0 0 0,-1-1 0,1 0 0,-1 1 0,1-1 0,-1 0 0,0 0 0,0 0 0,0-1 0,0 1 0,3-4 0,25-40 0,25-50 0,-55 95 0,6-11-151,-1-1-1,-1 1 0,0 0 0,-1-1 1,0 0-1,-1 0 0,-1 0 1,1-14-1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4.2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24575,'3'1'0,"0"1"0,0-1 0,0 1 0,0 0 0,0 1 0,0-1 0,0 0 0,-1 1 0,0-1 0,1 1 0,-1 0 0,0 0 0,0 0 0,0 0 0,-1 0 0,3 6 0,5 6 0,116 163 0,139 187 0,-247-342 0,32 38 0,-44-56 0,0 0 0,-1-1 0,2 0 0,-1 0 0,0 0 0,1 0 0,-1-1 0,12 5 0,-14-7 0,-1-1 0,1 1 0,0-1 0,-1 0 0,1 0 0,0 0 0,-1 0 0,1-1 0,-1 1 0,1-1 0,-1 1 0,1-1 0,-1 0 0,1 0 0,-1 0 0,1-1 0,-1 1 0,0 0 0,0-1 0,0 1 0,0-1 0,0 0 0,0 0 0,2-3 0,6-6 0,-1-1 0,0 0 0,8-15 0,-9 14 0,21-33 0,1 2 0,2 1 0,3 1 0,1 2 0,60-53 0,168-103-1365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4:06.9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0 330 24575,'0'-7'0,"0"-8"0,0-9 0,7 0 0,2-3 0,0-3 0,-2-3 0,4 3 0,1 1 0,-2-1 0,4 4 0,0 0 0,-3-2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5:37.1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24575,'3'2'0,"0"-1"0,1 1 0,-1 0 0,0-1 0,0 2 0,0-1 0,-1 0 0,1 0 0,0 1 0,-1 0 0,1-1 0,-1 1 0,0 0 0,0 0 0,2 5 0,4 3 0,198 268 0,65 80 0,-159-231 0,162 204 0,-59-10 0,-162-244 0,2-3 0,124 127 0,31 41 0,-206-237 0,35 45 0,-2 1 0,40 78 0,-67-112 0,0 0 0,1-1 0,1 0 0,0-1 0,1 0 0,1-1 0,1 0 0,18 13 0,12 6 0,78 44 0,-1-2 0,-74-38-1365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1:35:39.0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963 0 24575,'0'744'0,"1"-726"0,1 1 0,1-1 0,4 19 0,3 9 0,-10-45 0,0 0 0,0 1 0,0-1 0,0 0 0,0 1 0,0-1 0,0 1 0,-1-1 0,1 0 0,0 1 0,-1-1 0,1 0 0,-1 0 0,1 1 0,-1-1 0,0 0 0,1 0 0,-1 0 0,0 0 0,0 0 0,-2 2 0,0 0 0,0-1 0,0 0 0,0 0 0,0-1 0,-1 1 0,1-1 0,-1 1 0,-4 0 0,-11 2 0,-1 0 0,-31 0 0,30-2 0,20-2 0,-94 8 0,-185 43 0,260-44 0,-1 1 0,-36 20 0,37-18 0,0 0 0,-35 12 0,-60 5 86,-30 11-1537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38:32.94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1,'-2'239,"5"265,16-266,1 79,-18-253,16 88,-3-36,74 512,-31-250,-44-294,45 145,48 74,-10-32,-86-239,-1 0,-2 1,-1 0,-1 0,-2 0,-1 1,-2 0,-2-1,0 1,-10 46,6-60,-5 38,10-56,0 1,0 0,0 0,1 0,-1-1,1 1,-1 0,1 0,0-1,0 1,0 0,1-1,-1 1,1-1,-1 0,1 1,0-1,2 2,3 2,0-1,1 0,-1-1,1 1,0-2,0 1,0-1,12 3,77 14,-70-16,445 46,-259-33,-194-16,799 79,-2 36,-416-24,-91-19,248-4,-424-58,373 30,768 87,-1204-117,-17-1,66 2,-101-12,-1 0,1-1,0-1,0-1,-1 0,1-1,28-11,170-84,-80 36,-113 52,6-1,-1-1,45-30,-65 38,-1-1,0 0,0-1,0 1,0-1,-1 0,-1-1,1 0,-1 0,0 0,-1 0,0-1,4-13,1-19,-2-1,-3 0,-1 0,-1-1,-6-48,3-51,24-200,-14 276,3 0,2 1,28-73,145-419,-148 437,-6 7,29-181,-8-122,-22 144,-6-52,9-53,-24 315,9-80,-19 139,-1-1,0 1,0-1,0 1,0-1,-1 1,1 0,-1-1,0 1,0-1,0 1,0 0,-1 0,1 0,-1 0,0 0,0 0,0 0,0 0,0 1,-1-1,1 1,-1 0,-5-4,-2 1,0 1,0 0,-1 1,0 0,0 0,0 1,-14-1,-134-11,-204 9,162 6,-2183-125,1417 100,423 21,-687-28,825 11,-146-2,433 23,-131-3,196-2,0-1,-84-22,133 26,-35-9,1-1,-46-21,62 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38:34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1 566,'79'86,"87"125,-54-64,88 130,-197-272,1-1,0 1,0-1,0 0,1 0,7 6,-11-10,0 1,0-1,0 1,0-1,1 0,-1 1,0-1,0 0,0 0,0 0,0 0,0 0,0 0,0 0,1 0,-1 0,0-1,0 1,0 0,0-1,0 1,0-1,0 1,0-1,0 1,0-1,0 0,-1 1,1-1,0 0,0 0,-1 0,1 0,0 1,-1-1,1 0,-1 0,1 0,-1 0,1-2,10-23,-1 0,-1-1,-2 0,0-1,2-30,14-56,9 20,4 1,68-127,-42 93,-30 49,-4-1,29-132,-46 167,2-10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16:36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1244 0,'-8'1,"1"0,0 0,0 1,0 0,0 0,0 1,0 0,1 0,-1 0,1 1,-9 6,-68 60,48-39,-495 379,310-250,-31 29,218-167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3:25.1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3288 1528,'-59'2,"0"3,-107 21,-110 47,37-9,183-52,-11 5,-1-3,-138 9,-67-6,28 0,157-14,-154-1,208-4,0-2,1-1,0-1,0-3,-40-14,-244-118,172 72,-174-57,307 123,0-1,0-1,1 0,0 0,0-1,-17-13,23 14,-1 0,1-1,0 1,0-1,0 0,1-1,0 1,0-1,1 0,0 0,-4-12,1 0,-8-20,2-1,1 0,2 0,2-1,-1-46,6 59,1-1,2 1,1 0,1-1,2 1,1 1,13-43,0 29,2 0,1 2,3 0,0 2,46-50,-27 39,1 3,3 1,68-47,-87 72,1 1,1 1,0 2,59-19,137-27,-220 59,53-9,0 1,76-1,122 10,-149 2,-56 0,-1 3,1 1,-1 3,-1 2,1 3,-2 1,68 30,144 51,53 24,-276-101,-2 2,-1 1,0 2,-2 2,62 56,-18-10,-52-49,-1 1,-1 0,-1 2,35 50,-39-45,82 145,-90-153,-1 0,-2 1,0 1,-1-1,-2 1,4 27,-6-17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3:25.1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3288 1528,'-59'2,"0"3,-107 21,-110 47,37-9,183-52,-11 5,-1-3,-138 9,-67-6,28 0,157-14,-154-1,208-4,0-2,1-1,0-1,0-3,-40-14,-244-118,172 72,-174-57,307 123,0-1,0-1,1 0,0 0,0-1,-17-13,23 14,-1 0,1-1,0 1,0-1,0 0,1-1,0 1,0-1,1 0,0 0,-4-12,1 0,-8-20,2-1,1 0,2 0,2-1,-1-46,6 59,1-1,2 1,1 0,1-1,2 1,1 1,13-43,0 29,2 0,1 2,3 0,0 2,46-50,-27 39,1 3,3 1,68-47,-87 72,1 1,1 1,0 2,59-19,137-27,-220 59,53-9,0 1,76-1,122 10,-149 2,-56 0,-1 3,1 1,-1 3,-1 2,1 3,-2 1,68 30,144 51,53 24,-276-101,-2 2,-1 1,0 2,-2 2,62 56,-18-10,-52-49,-1 1,-1 0,-1 2,35 50,-39-45,82 145,-90-153,-1 0,-2 1,0 1,-1-1,-2 1,4 27,-6-17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4:06.8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3640 4502,'-66'5,"1"9,-118 64,-123 135,41-25,203-150,-12 11,-1-8,-154 28,-72-18,30-3,173-38,-170-4,231-12,-1-5,1-5,0-3,1-5,-45-46,-269-346,189 213,-193-167,341 360,0-2,1-1,-1-2,1-1,0-2,-19-36,25 40,-1-2,2 0,-1-1,1-1,-1 0,2-1,-1 0,1-1,0-1,1 1,-5-37,2 3,-10-62,3-1,1-1,2-2,3 0,-3-135,8 171,2 1,0-1,3 1,0 0,2 0,1 1,16-122,-1 82,2 3,2 2,2 4,1 2,50-145,-29 115,1 7,3 6,75-141,-95 213,0 3,1 5,1 3,64-56,152-78,-243 174,58-30,1 8,83-7,136 31,-165 7,-63-1,0 7,0 7,0 6,-1 7,0 6,-1 7,74 87,160 150,59 71,-306-298,-2 5,-1 4,0 6,-2 4,68 166,-20-26,-57-149,-2 4,0 3,-2 3,40 148,-45-133,93 427,-101-450,-2 1,0 2,-2 0,0 2,-2 0,3 81,-5-52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7:21.58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1718 104,'-181'-3,"-201"7,368-2,0 0,0 1,0 0,1 1,-1 1,-22 11,-76 49,44-23,-16 6,-95 71,143-90,2 1,0 1,2 2,-50 66,-138 251,159-246,51-85,1 0,1 1,0 0,1 0,2 1,0 0,1 0,-2 25,3 25,6 80,0-58,-3 14,-21 174,14-223,2 0,4 104,4-123,2-1,2 1,1-2,2 1,17 42,35 62,93 159,105 127,-258-425,76 117,6-4,5-3,4-5,175 157,-228-232,1-3,2-1,1-2,1-2,1-2,1-2,1-2,1-2,79 17,29-6,278 14,261-33,-661-10,-1-1,0-1,0-3,0 0,-1-2,60-23,-82 26,1-1,-1 0,-1 0,1-1,-1 0,0-1,-1 0,0-1,0 0,-1 0,0-1,-1 0,0 0,0-1,-1 0,-1 0,1-1,-2 1,0-1,0 0,-1 0,1-13,10-65,43-264,24-100,-33-32,-39 340,12-348,-23 372,-5 2,-24-132,-46-114,11 58,54 254,-2 0,-2 2,-3 0,-2 1,-2 1,-57-90,56 104,-2 2,-1 0,-1 2,-2 0,-2 3,0 0,-2 2,-1 2,-51-29,61 44,-1 0,0 1,0 2,-51-8,2 0,-329-89,347 93,-1 2,0 2,-116 3,13 1,52-5,17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7:24.5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1 121,'1'-2,"0"0,0 0,1 0,-1 0,1 0,-1 0,1 0,0 0,0 1,0-1,0 1,0-1,0 1,0 0,0 0,1 0,-1 0,0 0,1 0,-1 1,3-1,7-4,35-12,0 2,1 1,1 3,57-5,22 6,177 10,-128 3,704-2,-782 4,-1 4,125 29,-144-24,307 68,-287-60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47:26.2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169 0,'1'5,"1"0,-1-1,1 1,0-1,1 1,-1-1,1 0,0 0,0 0,0 0,0 0,7 4,-2 1,99 107,165 201,-250-289,-12-15,0 0,-1 0,8 15,-15-25,-1 1,1 0,0 0,-1 0,0 0,0 1,0-1,-1 0,1 0,-1 0,0 1,0-1,-1 0,1 0,-1 1,-1 4,-6 10,0 1,-1-1,-1 0,0-1,-2 0,0-1,-1-1,-18 19,-19 14,-65 48,62-54,-48 51,-43 74,67-59,61-92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16:38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0,'0'37,"0"78,-15 122,-50 504,65-728,-1-1,1 0,1 0,0 1,3 12,-3-21,0 0,0 0,1 0,0-1,0 1,0 0,0-1,0 1,1-1,-1 0,1 0,0 0,0 0,0 0,0-1,5 4,7 2,1-1,-1 0,1-1,0-1,1 0,-1-1,26 3,128 4,-104-9,-56-2,126 7,173 29,-260-25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5:40.1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2077 1513,'-35'12,"4"0,-275 65,273-69,0-1,0-1,-62 3,-106-11,67-2,-44-2,1-8,-239-51,386 60,-1-2,1-1,0-2,-52-24,72 29,1 0,0-1,1 1,0-2,0 1,0-2,1 1,-1-1,2 0,-1 0,1 0,1-1,-1 0,2 0,-1-1,1 1,1-1,-4-12,-6-51,3 0,-1-76,8 98,-12-77,7 76,0-63,6 46,0 36,1 0,1 0,2 0,2 0,9-42,-9 64,1 0,0 0,0 0,1 1,1 0,-1 1,11-12,64-61,-27 29,-42 42,1 0,0 1,0 0,1 1,0 1,0 0,21-7,-1 1,1 3,44-10,-5 10,0 4,1 2,110 9,-66-2,-75-1,38-2,0 3,-1 5,133 26,98 69,-294-95,0 0,-1 1,0 1,0 1,-1 0,20 17,-26-18,0 1,0 1,-1 0,0 0,-1 1,0 0,-1 0,0 1,6 17,23 53,-22-56,-2 1,0 1,-2-1,-2 2,0-1,7 58,-11-39,2-1,15 57,-11-59,-1 1,4 73,-13-57,-1-35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5:42.4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1,'8'1,"0"0,0 1,0 0,0 0,0 1,-1 0,12 6,2 0,303 161,-124-59,335 145,18-48,-435-168,-2 6,141 77,28 8,-52-25,-200-87,-2 1,-1 2,0 0,39 41,51 38,-64-63,66 30,37 23,-120-62,41 39,-19-14,-42-37,1-1,0-1,1-1,1 0,0-2,38 16,168 58,-179-65,0 3,67 45,-100-58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5:44.66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0,'0'6,"0"12,0 13,0 13,0 15,0 13,0 4,0 7,0-1,0-9,0-6,0-10,0-8,0-13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5:45.6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97,'5'0,"8"-6,6-1,11-5,11-1,14 3,9 2,4 3,6-4,7 1,11 1,-5 2,-1 1,-5 2,-15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7:48.13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0 115,'110'0,"204"26,-134 10,-90-16,148 14,372-30,-318-7,790 3,-1014-3,-1-4,69-15,28-4,376-32,-487 49,57-16,30-6,123-15,-226 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1:27:48.13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0 115,'110'0,"204"26,-134 10,-90-16,148 14,372-30,-318-7,790 3,-1014-3,-1-4,69-15,28-4,376-32,-487 49,57-16,30-6,123-15,-226 41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hyperlink" Target="mailto:mirankim316@gmail.com" TargetMode="Externa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audio" Target="../media/media18.mp3"/><Relationship Id="rId7" Type="http://schemas.openxmlformats.org/officeDocument/2006/relationships/image" Target="../media/image14.png"/><Relationship Id="rId2" Type="http://schemas.microsoft.com/office/2007/relationships/media" Target="../media/media18.mp3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9.m4a"/><Relationship Id="rId10" Type="http://schemas.openxmlformats.org/officeDocument/2006/relationships/image" Target="../media/image6.png"/><Relationship Id="rId4" Type="http://schemas.microsoft.com/office/2007/relationships/media" Target="../media/media19.m4a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3.png"/><Relationship Id="rId3" Type="http://schemas.openxmlformats.org/officeDocument/2006/relationships/audio" Target="../media/media20.mp3"/><Relationship Id="rId7" Type="http://schemas.openxmlformats.org/officeDocument/2006/relationships/image" Target="../media/image14.png"/><Relationship Id="rId12" Type="http://schemas.openxmlformats.org/officeDocument/2006/relationships/customXml" Target="../ink/ink12.xml"/><Relationship Id="rId2" Type="http://schemas.microsoft.com/office/2007/relationships/media" Target="../media/media20.mp3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audio" Target="../media/media21.m4a"/><Relationship Id="rId10" Type="http://schemas.openxmlformats.org/officeDocument/2006/relationships/customXml" Target="../ink/ink11.xml"/><Relationship Id="rId4" Type="http://schemas.microsoft.com/office/2007/relationships/media" Target="../media/media21.m4a"/><Relationship Id="rId9" Type="http://schemas.openxmlformats.org/officeDocument/2006/relationships/image" Target="../media/image21.pn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3.png"/><Relationship Id="rId3" Type="http://schemas.openxmlformats.org/officeDocument/2006/relationships/audio" Target="../media/media22.mp3"/><Relationship Id="rId7" Type="http://schemas.openxmlformats.org/officeDocument/2006/relationships/image" Target="../media/image14.png"/><Relationship Id="rId12" Type="http://schemas.openxmlformats.org/officeDocument/2006/relationships/customXml" Target="../ink/ink15.xml"/><Relationship Id="rId2" Type="http://schemas.microsoft.com/office/2007/relationships/media" Target="../media/media22.mp3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audio" Target="../media/media23.m4a"/><Relationship Id="rId10" Type="http://schemas.openxmlformats.org/officeDocument/2006/relationships/customXml" Target="../ink/ink14.xml"/><Relationship Id="rId4" Type="http://schemas.microsoft.com/office/2007/relationships/media" Target="../media/media23.m4a"/><Relationship Id="rId9" Type="http://schemas.openxmlformats.org/officeDocument/2006/relationships/image" Target="../media/image21.png"/><Relationship Id="rId1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audio" Target="../media/media24.mp3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microsoft.com/office/2007/relationships/media" Target="../media/media24.mp3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audio" Target="../media/media25.m4a"/><Relationship Id="rId10" Type="http://schemas.openxmlformats.org/officeDocument/2006/relationships/customXml" Target="../ink/ink17.xml"/><Relationship Id="rId4" Type="http://schemas.microsoft.com/office/2007/relationships/media" Target="../media/media25.m4a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audio" Target="../media/media26.mp3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2" Type="http://schemas.microsoft.com/office/2007/relationships/media" Target="../media/media26.mp3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audio" Target="../media/media27.m4a"/><Relationship Id="rId10" Type="http://schemas.openxmlformats.org/officeDocument/2006/relationships/customXml" Target="../ink/ink19.xml"/><Relationship Id="rId4" Type="http://schemas.microsoft.com/office/2007/relationships/media" Target="../media/media27.m4a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8.mp3"/><Relationship Id="rId7" Type="http://schemas.openxmlformats.org/officeDocument/2006/relationships/image" Target="../media/image29.png"/><Relationship Id="rId2" Type="http://schemas.microsoft.com/office/2007/relationships/media" Target="../media/media28.mp3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9.m4a"/><Relationship Id="rId4" Type="http://schemas.microsoft.com/office/2007/relationships/media" Target="../media/media29.m4a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0.mp3"/><Relationship Id="rId7" Type="http://schemas.openxmlformats.org/officeDocument/2006/relationships/image" Target="../media/image30.png"/><Relationship Id="rId2" Type="http://schemas.microsoft.com/office/2007/relationships/media" Target="../media/media30.mp3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1.m4a"/><Relationship Id="rId4" Type="http://schemas.microsoft.com/office/2007/relationships/media" Target="../media/media31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audio" Target="../media/media32.mp3"/><Relationship Id="rId7" Type="http://schemas.openxmlformats.org/officeDocument/2006/relationships/image" Target="../media/image30.png"/><Relationship Id="rId2" Type="http://schemas.microsoft.com/office/2007/relationships/media" Target="../media/media32.mp3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3.m4a"/><Relationship Id="rId10" Type="http://schemas.openxmlformats.org/officeDocument/2006/relationships/image" Target="../media/image6.png"/><Relationship Id="rId4" Type="http://schemas.microsoft.com/office/2007/relationships/media" Target="../media/media33.m4a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audio" Target="../media/media34.mp3"/><Relationship Id="rId7" Type="http://schemas.openxmlformats.org/officeDocument/2006/relationships/image" Target="../media/image32.png"/><Relationship Id="rId12" Type="http://schemas.openxmlformats.org/officeDocument/2006/relationships/image" Target="../media/image6.png"/><Relationship Id="rId2" Type="http://schemas.microsoft.com/office/2007/relationships/media" Target="../media/media34.mp3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audio" Target="../media/media35.m4a"/><Relationship Id="rId10" Type="http://schemas.openxmlformats.org/officeDocument/2006/relationships/customXml" Target="../ink/ink22.xml"/><Relationship Id="rId4" Type="http://schemas.microsoft.com/office/2007/relationships/media" Target="../media/media35.m4a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p3"/><Relationship Id="rId7" Type="http://schemas.openxmlformats.org/officeDocument/2006/relationships/image" Target="../media/image6.png"/><Relationship Id="rId2" Type="http://schemas.microsoft.com/office/2007/relationships/media" Target="../media/media36.mp3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7.m4a"/><Relationship Id="rId4" Type="http://schemas.microsoft.com/office/2007/relationships/media" Target="../media/media37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2" Type="http://schemas.microsoft.com/office/2007/relationships/media" Target="../media/media3.mp3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6.png"/><Relationship Id="rId3" Type="http://schemas.openxmlformats.org/officeDocument/2006/relationships/audio" Target="../media/media38.mp3"/><Relationship Id="rId7" Type="http://schemas.openxmlformats.org/officeDocument/2006/relationships/image" Target="../media/image32.png"/><Relationship Id="rId12" Type="http://schemas.openxmlformats.org/officeDocument/2006/relationships/customXml" Target="../ink/ink25.xml"/><Relationship Id="rId2" Type="http://schemas.microsoft.com/office/2007/relationships/media" Target="../media/media38.mp3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5.png"/><Relationship Id="rId5" Type="http://schemas.openxmlformats.org/officeDocument/2006/relationships/audio" Target="../media/media39.m4a"/><Relationship Id="rId10" Type="http://schemas.openxmlformats.org/officeDocument/2006/relationships/customXml" Target="../ink/ink24.xml"/><Relationship Id="rId4" Type="http://schemas.microsoft.com/office/2007/relationships/media" Target="../media/media39.m4a"/><Relationship Id="rId9" Type="http://schemas.openxmlformats.org/officeDocument/2006/relationships/image" Target="../media/image34.png"/><Relationship Id="rId1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0.mp3"/><Relationship Id="rId7" Type="http://schemas.openxmlformats.org/officeDocument/2006/relationships/image" Target="../media/image37.png"/><Relationship Id="rId2" Type="http://schemas.microsoft.com/office/2007/relationships/media" Target="../media/media40.mp3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41.m4a"/><Relationship Id="rId4" Type="http://schemas.microsoft.com/office/2007/relationships/media" Target="../media/media4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p3"/><Relationship Id="rId2" Type="http://schemas.microsoft.com/office/2007/relationships/media" Target="../media/media42.mp3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7.png"/><Relationship Id="rId2" Type="http://schemas.microsoft.com/office/2007/relationships/media" Target="../media/media4.mp3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p3"/><Relationship Id="rId7" Type="http://schemas.openxmlformats.org/officeDocument/2006/relationships/image" Target="../media/image8.png"/><Relationship Id="rId2" Type="http://schemas.microsoft.com/office/2007/relationships/media" Target="../media/media6.mp3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2.png"/><Relationship Id="rId3" Type="http://schemas.openxmlformats.org/officeDocument/2006/relationships/audio" Target="../media/media8.mp3"/><Relationship Id="rId7" Type="http://schemas.openxmlformats.org/officeDocument/2006/relationships/image" Target="../media/image9.png"/><Relationship Id="rId12" Type="http://schemas.openxmlformats.org/officeDocument/2006/relationships/customXml" Target="../ink/ink3.xml"/><Relationship Id="rId2" Type="http://schemas.microsoft.com/office/2007/relationships/media" Target="../media/media8.mp3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audio" Target="../media/media9.m4a"/><Relationship Id="rId10" Type="http://schemas.openxmlformats.org/officeDocument/2006/relationships/customXml" Target="../ink/ink2.xml"/><Relationship Id="rId4" Type="http://schemas.microsoft.com/office/2007/relationships/media" Target="../media/media9.m4a"/><Relationship Id="rId9" Type="http://schemas.openxmlformats.org/officeDocument/2006/relationships/image" Target="../media/image10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0.mp3"/><Relationship Id="rId7" Type="http://schemas.openxmlformats.org/officeDocument/2006/relationships/image" Target="../media/image13.png"/><Relationship Id="rId2" Type="http://schemas.microsoft.com/office/2007/relationships/media" Target="../media/media10.mp3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1.m4a"/><Relationship Id="rId4" Type="http://schemas.microsoft.com/office/2007/relationships/media" Target="../media/media11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7.png"/><Relationship Id="rId3" Type="http://schemas.openxmlformats.org/officeDocument/2006/relationships/audio" Target="../media/media12.mp3"/><Relationship Id="rId7" Type="http://schemas.openxmlformats.org/officeDocument/2006/relationships/image" Target="../media/image14.png"/><Relationship Id="rId12" Type="http://schemas.openxmlformats.org/officeDocument/2006/relationships/customXml" Target="../ink/ink6.xml"/><Relationship Id="rId2" Type="http://schemas.microsoft.com/office/2007/relationships/media" Target="../media/media12.mp3"/><Relationship Id="rId16" Type="http://schemas.openxmlformats.org/officeDocument/2006/relationships/image" Target="../media/image6.png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audio" Target="../media/media13.m4a"/><Relationship Id="rId15" Type="http://schemas.openxmlformats.org/officeDocument/2006/relationships/image" Target="../media/image18.png"/><Relationship Id="rId10" Type="http://schemas.openxmlformats.org/officeDocument/2006/relationships/customXml" Target="../ink/ink5.xml"/><Relationship Id="rId4" Type="http://schemas.microsoft.com/office/2007/relationships/media" Target="../media/media13.m4a"/><Relationship Id="rId9" Type="http://schemas.openxmlformats.org/officeDocument/2006/relationships/image" Target="../media/image15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4.mp3"/><Relationship Id="rId7" Type="http://schemas.openxmlformats.org/officeDocument/2006/relationships/image" Target="../media/image19.png"/><Relationship Id="rId2" Type="http://schemas.microsoft.com/office/2007/relationships/media" Target="../media/media14.mp3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5.m4a"/><Relationship Id="rId4" Type="http://schemas.microsoft.com/office/2007/relationships/media" Target="../media/media15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audio" Target="../media/media16.mp3"/><Relationship Id="rId7" Type="http://schemas.openxmlformats.org/officeDocument/2006/relationships/image" Target="../media/image14.png"/><Relationship Id="rId2" Type="http://schemas.microsoft.com/office/2007/relationships/media" Target="../media/media16.mp3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7.m4a"/><Relationship Id="rId10" Type="http://schemas.openxmlformats.org/officeDocument/2006/relationships/image" Target="../media/image6.png"/><Relationship Id="rId4" Type="http://schemas.microsoft.com/office/2007/relationships/media" Target="../media/media17.m4a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DEE7-0CAF-C590-F69E-317EBC7E0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964601" cy="2593622"/>
          </a:xfrm>
        </p:spPr>
        <p:txBody>
          <a:bodyPr/>
          <a:lstStyle/>
          <a:p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Creating</a:t>
            </a:r>
            <a:r>
              <a:rPr lang="ko-KR" alt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r>
              <a:rPr lang="ko-KR" alt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video</a:t>
            </a:r>
            <a:br>
              <a:rPr lang="en-US" altLang="ko-KR" sz="5400" dirty="0"/>
            </a:br>
            <a:r>
              <a:rPr lang="en-US" altLang="ko-KR" sz="5400" dirty="0"/>
              <a:t>using</a:t>
            </a:r>
            <a:r>
              <a:rPr lang="ko-KR" altLang="en-US" sz="5400" dirty="0"/>
              <a:t> </a:t>
            </a:r>
            <a:r>
              <a:rPr lang="en-US" altLang="ko-KR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Steve.ai </a:t>
            </a:r>
            <a:br>
              <a:rPr lang="en-US" altLang="ko-KR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altLang="ko-KR" sz="5400" dirty="0"/>
              <a:t>and </a:t>
            </a:r>
            <a:r>
              <a:rPr lang="en-US" altLang="ko-KR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Chat GPT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CF253A-1F8C-75BD-6BEE-7C3AD000C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885578" cy="86142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altLang="ko-KR" sz="1800" dirty="0"/>
              <a:t>Presented by MK316</a:t>
            </a:r>
          </a:p>
          <a:p>
            <a:pPr algn="r"/>
            <a:r>
              <a:rPr lang="en-US" altLang="ko-KR" sz="1800" dirty="0"/>
              <a:t>(</a:t>
            </a:r>
            <a:r>
              <a:rPr lang="en-US" altLang="ko-KR" sz="1800" dirty="0">
                <a:hlinkClick r:id="rId7"/>
              </a:rPr>
              <a:t>mirankim316@gmail.com</a:t>
            </a:r>
            <a:r>
              <a:rPr lang="en-US" altLang="ko-KR" sz="1800" dirty="0"/>
              <a:t>)</a:t>
            </a:r>
          </a:p>
          <a:p>
            <a:pPr algn="r"/>
            <a:r>
              <a:rPr lang="en-US" altLang="ko-KR" sz="1800" dirty="0"/>
              <a:t>Apr.1.2023</a:t>
            </a:r>
            <a:endParaRPr lang="ko-KR" altLang="en-US" sz="1800" dirty="0"/>
          </a:p>
        </p:txBody>
      </p:sp>
      <p:pic>
        <p:nvPicPr>
          <p:cNvPr id="8" name="p01">
            <a:hlinkClick r:id="" action="ppaction://media"/>
            <a:extLst>
              <a:ext uri="{FF2B5EF4-FFF2-40B4-BE49-F238E27FC236}">
                <a16:creationId xmlns:a16="http://schemas.microsoft.com/office/drawing/2014/main" id="{5D59DD18-69DB-1F07-8105-FDA1FB970D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5525" y="5051425"/>
            <a:ext cx="609600" cy="6096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D1E1D27-EBD8-D465-8EEC-7489FDA3A81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344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5"/>
    </mc:Choice>
    <mc:Fallback>
      <p:transition spd="slow" advTm="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23" objId="8"/>
        <p14:stopEvt time="7285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880533"/>
            <a:ext cx="4429460" cy="536980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70484" y="2173593"/>
            <a:ext cx="46848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12.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2800" dirty="0"/>
          </a:p>
        </p:txBody>
      </p:sp>
      <p:pic>
        <p:nvPicPr>
          <p:cNvPr id="11" name="그림 10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BE809E59-8521-DFB8-61A9-F1600FA87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945" y="1311431"/>
            <a:ext cx="7021571" cy="5194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28109AB-6645-B358-2555-B3A4BB8E2A0F}"/>
                  </a:ext>
                </a:extLst>
              </p14:cNvPr>
              <p14:cNvContentPartPr/>
              <p14:nvPr/>
            </p14:nvContentPartPr>
            <p14:xfrm>
              <a:off x="6372443" y="2589092"/>
              <a:ext cx="1617840" cy="849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28109AB-6645-B358-2555-B3A4BB8E2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8443" y="2481092"/>
                <a:ext cx="172548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7E5A1C-D4EE-9172-0245-40B9655D2A45}"/>
              </a:ext>
            </a:extLst>
          </p:cNvPr>
          <p:cNvSpPr txBox="1"/>
          <p:nvPr/>
        </p:nvSpPr>
        <p:spPr>
          <a:xfrm>
            <a:off x="7580355" y="2173593"/>
            <a:ext cx="362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</a:rPr>
              <a:t>&lt;= Paste your text here!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age10">
            <a:hlinkClick r:id="" action="ppaction://media"/>
            <a:extLst>
              <a:ext uri="{FF2B5EF4-FFF2-40B4-BE49-F238E27FC236}">
                <a16:creationId xmlns:a16="http://schemas.microsoft.com/office/drawing/2014/main" id="{6A86AE2C-EAE5-DFC6-B453-202CA854FF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0184" y="1563993"/>
            <a:ext cx="609600" cy="6096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AFDA752-9752-A37B-A5F2-8C64DE7ABA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00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1"/>
    </mc:Choice>
    <mc:Fallback>
      <p:transition spd="slow" advTm="15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04" objId="3"/>
        <p14:stopEvt time="13237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880533"/>
            <a:ext cx="4912716" cy="536980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70485" y="2372618"/>
            <a:ext cx="4684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13.</a:t>
            </a:r>
          </a:p>
          <a:p>
            <a:endParaRPr lang="en-US" altLang="ko-KR" sz="2800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12" name="그림 11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2FAAFBD3-F4D1-B67F-70D3-5CB9E159C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1" y="1237776"/>
            <a:ext cx="6406327" cy="4739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D834696-7B58-F5EB-0FA8-DA4865719BA4}"/>
                  </a:ext>
                </a:extLst>
              </p14:cNvPr>
              <p14:cNvContentPartPr/>
              <p14:nvPr/>
            </p14:nvContentPartPr>
            <p14:xfrm>
              <a:off x="9565643" y="5457932"/>
              <a:ext cx="155880" cy="1238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D834696-7B58-F5EB-0FA8-DA4865719B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3003" y="5395292"/>
                <a:ext cx="281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BAC829C-0379-5AB7-0F95-8366169123F7}"/>
                  </a:ext>
                </a:extLst>
              </p14:cNvPr>
              <p14:cNvContentPartPr/>
              <p14:nvPr/>
            </p14:nvContentPartPr>
            <p14:xfrm>
              <a:off x="5472083" y="5472332"/>
              <a:ext cx="433440" cy="2638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BAC829C-0379-5AB7-0F95-8366169123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9443" y="5409692"/>
                <a:ext cx="5590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CB557F2-AEF4-836D-571C-96DF9C88D381}"/>
                  </a:ext>
                </a:extLst>
              </p14:cNvPr>
              <p14:cNvContentPartPr/>
              <p14:nvPr/>
            </p14:nvContentPartPr>
            <p14:xfrm>
              <a:off x="9720443" y="5339492"/>
              <a:ext cx="37800" cy="1188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CB557F2-AEF4-836D-571C-96DF9C88D3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57443" y="5276852"/>
                <a:ext cx="163440" cy="2444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562548-9524-BD61-2546-2AD83B60130D}"/>
              </a:ext>
            </a:extLst>
          </p:cNvPr>
          <p:cNvSpPr txBox="1"/>
          <p:nvPr/>
        </p:nvSpPr>
        <p:spPr>
          <a:xfrm>
            <a:off x="9358889" y="4450985"/>
            <a:ext cx="16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Here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10806-A826-2FE7-E268-E7A7CF5983A5}"/>
              </a:ext>
            </a:extLst>
          </p:cNvPr>
          <p:cNvSpPr txBox="1"/>
          <p:nvPr/>
        </p:nvSpPr>
        <p:spPr>
          <a:xfrm>
            <a:off x="5330406" y="4936685"/>
            <a:ext cx="16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Here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6" name="page11">
            <a:hlinkClick r:id="" action="ppaction://media"/>
            <a:extLst>
              <a:ext uri="{FF2B5EF4-FFF2-40B4-BE49-F238E27FC236}">
                <a16:creationId xmlns:a16="http://schemas.microsoft.com/office/drawing/2014/main" id="{E00657C2-6C07-CE2A-49E3-8B93E55ABB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2472" y="1444625"/>
            <a:ext cx="609600" cy="609600"/>
          </a:xfrm>
          <a:prstGeom prst="rect">
            <a:avLst/>
          </a:prstGeom>
        </p:spPr>
      </p:pic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0F70888C-D8A5-BAA6-BEB7-871EB17184C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73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7"/>
    </mc:Choice>
    <mc:Fallback>
      <p:transition spd="slow" advTm="10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27" objId="26"/>
        <p14:stopEvt time="8765" objId="26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880533"/>
            <a:ext cx="4912716" cy="536980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70485" y="1949226"/>
            <a:ext cx="468488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14.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12" name="그림 11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2FAAFBD3-F4D1-B67F-70D3-5CB9E159C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1" y="1237776"/>
            <a:ext cx="6406327" cy="4739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D834696-7B58-F5EB-0FA8-DA4865719BA4}"/>
                  </a:ext>
                </a:extLst>
              </p14:cNvPr>
              <p14:cNvContentPartPr/>
              <p14:nvPr/>
            </p14:nvContentPartPr>
            <p14:xfrm>
              <a:off x="9565643" y="5457932"/>
              <a:ext cx="155880" cy="1238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D834696-7B58-F5EB-0FA8-DA4865719B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3003" y="5395292"/>
                <a:ext cx="281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BAC829C-0379-5AB7-0F95-8366169123F7}"/>
                  </a:ext>
                </a:extLst>
              </p14:cNvPr>
              <p14:cNvContentPartPr/>
              <p14:nvPr/>
            </p14:nvContentPartPr>
            <p14:xfrm>
              <a:off x="5472083" y="5472332"/>
              <a:ext cx="433440" cy="26388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BAC829C-0379-5AB7-0F95-8366169123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9443" y="5409692"/>
                <a:ext cx="5590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CB557F2-AEF4-836D-571C-96DF9C88D381}"/>
                  </a:ext>
                </a:extLst>
              </p14:cNvPr>
              <p14:cNvContentPartPr/>
              <p14:nvPr/>
            </p14:nvContentPartPr>
            <p14:xfrm>
              <a:off x="9720443" y="5339492"/>
              <a:ext cx="37800" cy="1188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CB557F2-AEF4-836D-571C-96DF9C88D3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57443" y="5276852"/>
                <a:ext cx="163440" cy="2444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E562548-9524-BD61-2546-2AD83B60130D}"/>
              </a:ext>
            </a:extLst>
          </p:cNvPr>
          <p:cNvSpPr txBox="1"/>
          <p:nvPr/>
        </p:nvSpPr>
        <p:spPr>
          <a:xfrm>
            <a:off x="9358889" y="4450985"/>
            <a:ext cx="16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Here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10806-A826-2FE7-E268-E7A7CF5983A5}"/>
              </a:ext>
            </a:extLst>
          </p:cNvPr>
          <p:cNvSpPr txBox="1"/>
          <p:nvPr/>
        </p:nvSpPr>
        <p:spPr>
          <a:xfrm>
            <a:off x="5330406" y="4936685"/>
            <a:ext cx="16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Here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page12">
            <a:hlinkClick r:id="" action="ppaction://media"/>
            <a:extLst>
              <a:ext uri="{FF2B5EF4-FFF2-40B4-BE49-F238E27FC236}">
                <a16:creationId xmlns:a16="http://schemas.microsoft.com/office/drawing/2014/main" id="{2407C041-57F0-8CDB-D509-6C9802C83F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2472" y="1339626"/>
            <a:ext cx="609600" cy="6096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A5994EB-0D74-CFBC-4B31-E1109885EDB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19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9"/>
    </mc:Choice>
    <mc:Fallback>
      <p:transition spd="slow" advTm="10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7" objId="5"/>
        <p14:stopEvt time="8917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4" y="880533"/>
            <a:ext cx="5467607" cy="536980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70484" y="2518994"/>
            <a:ext cx="468488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15.</a:t>
            </a: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6" name="그림 5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BA7AAF4A-721A-8687-F739-170A620E0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603" y="1311431"/>
            <a:ext cx="6292913" cy="519487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6AED0D7-DF72-F9B0-A3CA-CD3B77DDEDD0}"/>
              </a:ext>
            </a:extLst>
          </p:cNvPr>
          <p:cNvGrpSpPr/>
          <p:nvPr/>
        </p:nvGrpSpPr>
        <p:grpSpPr>
          <a:xfrm>
            <a:off x="10649243" y="4740812"/>
            <a:ext cx="866520" cy="1005120"/>
            <a:chOff x="10649243" y="4740812"/>
            <a:chExt cx="866520" cy="10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7E4664F-3B41-1E60-9CEA-B1AEDAFE3D06}"/>
                    </a:ext>
                  </a:extLst>
                </p14:cNvPr>
                <p14:cNvContentPartPr/>
                <p14:nvPr/>
              </p14:nvContentPartPr>
              <p14:xfrm>
                <a:off x="10649243" y="4740812"/>
                <a:ext cx="811800" cy="970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7E4664F-3B41-1E60-9CEA-B1AEDAFE3D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86603" y="4677812"/>
                  <a:ext cx="93744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45B40EB-8EB9-EAF3-AAF4-2FCCF107DE1C}"/>
                    </a:ext>
                  </a:extLst>
                </p14:cNvPr>
                <p14:cNvContentPartPr/>
                <p14:nvPr/>
              </p14:nvContentPartPr>
              <p14:xfrm>
                <a:off x="11160803" y="5331572"/>
                <a:ext cx="354960" cy="414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45B40EB-8EB9-EAF3-AAF4-2FCCF107DE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98163" y="5268572"/>
                  <a:ext cx="480600" cy="54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age13">
            <a:hlinkClick r:id="" action="ppaction://media"/>
            <a:extLst>
              <a:ext uri="{FF2B5EF4-FFF2-40B4-BE49-F238E27FC236}">
                <a16:creationId xmlns:a16="http://schemas.microsoft.com/office/drawing/2014/main" id="{C583DC7A-8BC2-0A8E-F54B-AE13FCC763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325" y="1216025"/>
            <a:ext cx="609600" cy="6096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933D5A3-D238-3B05-FCFC-ADFB99ED903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78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3"/>
    </mc:Choice>
    <mc:Fallback>
      <p:transition spd="slow" advTm="1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58" objId="11"/>
        <p14:stopEvt time="9311" objId="11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880533"/>
            <a:ext cx="4032704" cy="323165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90754" y="1772723"/>
            <a:ext cx="4308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16.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2513D4-8507-7AA9-E931-1DC33D5DF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719" y="1184362"/>
            <a:ext cx="7321168" cy="5369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9F43A17-4CE2-CC15-F060-3A67484BB4B2}"/>
                  </a:ext>
                </a:extLst>
              </p14:cNvPr>
              <p14:cNvContentPartPr/>
              <p14:nvPr/>
            </p14:nvContentPartPr>
            <p14:xfrm>
              <a:off x="5471723" y="4768892"/>
              <a:ext cx="2840040" cy="17427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9F43A17-4CE2-CC15-F060-3A67484BB4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7723" y="4661252"/>
                <a:ext cx="2947680" cy="19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C401BEE-8378-E9F4-26AC-61F7BB3E416C}"/>
                  </a:ext>
                </a:extLst>
              </p14:cNvPr>
              <p14:cNvContentPartPr/>
              <p14:nvPr/>
            </p14:nvContentPartPr>
            <p14:xfrm>
              <a:off x="4881323" y="4565492"/>
              <a:ext cx="389880" cy="477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C401BEE-8378-E9F4-26AC-61F7BB3E41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7683" y="4457852"/>
                <a:ext cx="497520" cy="693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6A39534-ADA2-005B-F532-FD42DE854CD5}"/>
              </a:ext>
            </a:extLst>
          </p:cNvPr>
          <p:cNvSpPr txBox="1"/>
          <p:nvPr/>
        </p:nvSpPr>
        <p:spPr>
          <a:xfrm>
            <a:off x="1353144" y="4719686"/>
            <a:ext cx="3172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Let's be satisfied with </a:t>
            </a:r>
            <a:r>
              <a:rPr lang="en-US" altLang="ko-KR" i="1" kern="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these limited options</a:t>
            </a:r>
            <a:r>
              <a:rPr lang="en-US" altLang="ko-KR" sz="1800" i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</a:p>
          <a:p>
            <a:r>
              <a:rPr lang="en-US" altLang="ko-KR" sz="1800" i="1" kern="0" spc="0" dirty="0">
                <a:solidFill>
                  <a:schemeClr val="accent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since we’re now using it for free :-)</a:t>
            </a:r>
            <a:endParaRPr lang="ko-KR" altLang="en-US" i="1" dirty="0">
              <a:solidFill>
                <a:schemeClr val="accent1"/>
              </a:solidFill>
            </a:endParaRPr>
          </a:p>
        </p:txBody>
      </p:sp>
      <p:pic>
        <p:nvPicPr>
          <p:cNvPr id="21" name="page14">
            <a:hlinkClick r:id="" action="ppaction://media"/>
            <a:extLst>
              <a:ext uri="{FF2B5EF4-FFF2-40B4-BE49-F238E27FC236}">
                <a16:creationId xmlns:a16="http://schemas.microsoft.com/office/drawing/2014/main" id="{F8082F7A-CFD1-4A3D-1AC6-B2E8B06DC2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7225" y="619125"/>
            <a:ext cx="609600" cy="609600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907B3CE-B98D-BCCD-9E2D-1B12A1A7F34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21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3"/>
    </mc:Choice>
    <mc:Fallback>
      <p:transition spd="slow" advTm="1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39" objId="21"/>
        <p14:stopEvt time="16056" objId="21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1377244"/>
            <a:ext cx="4032704" cy="4873094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614416" y="2028616"/>
            <a:ext cx="430816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17.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0589A1-6CF9-15CC-E38F-4945C5422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942" y="1563213"/>
            <a:ext cx="6531642" cy="4843831"/>
          </a:xfrm>
          <a:prstGeom prst="rect">
            <a:avLst/>
          </a:prstGeom>
        </p:spPr>
      </p:pic>
      <p:pic>
        <p:nvPicPr>
          <p:cNvPr id="9" name="page15">
            <a:hlinkClick r:id="" action="ppaction://media"/>
            <a:extLst>
              <a:ext uri="{FF2B5EF4-FFF2-40B4-BE49-F238E27FC236}">
                <a16:creationId xmlns:a16="http://schemas.microsoft.com/office/drawing/2014/main" id="{8789C71E-2D84-3814-E53B-F1428C1E62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5325" y="784225"/>
            <a:ext cx="609600" cy="6096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6042B6E-C408-CFF1-D739-70BE485D184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22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7"/>
    </mc:Choice>
    <mc:Fallback>
      <p:transition spd="slow" advTm="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1" objId="9"/>
        <p14:stopEvt time="7705" objId="9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1377244"/>
            <a:ext cx="4032704" cy="4873094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614417" y="2028616"/>
            <a:ext cx="322606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18.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C2E9BB-B809-9B4C-9F3A-04DFA49DD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2505" y="844369"/>
            <a:ext cx="8007576" cy="5887022"/>
          </a:xfrm>
          <a:prstGeom prst="rect">
            <a:avLst/>
          </a:prstGeom>
        </p:spPr>
      </p:pic>
      <p:pic>
        <p:nvPicPr>
          <p:cNvPr id="10" name="page16">
            <a:hlinkClick r:id="" action="ppaction://media"/>
            <a:extLst>
              <a:ext uri="{FF2B5EF4-FFF2-40B4-BE49-F238E27FC236}">
                <a16:creationId xmlns:a16="http://schemas.microsoft.com/office/drawing/2014/main" id="{E429E5E6-F0C5-7F85-9584-FA42CE3F5D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725" y="936625"/>
            <a:ext cx="609600" cy="6096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5A71DB9-1464-01BC-440D-F5A464F0672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8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7"/>
    </mc:Choice>
    <mc:Fallback>
      <p:transition spd="slow" advTm="7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1" objId="10"/>
        <p14:stopEvt time="5412" objId="1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C3FA0-87A8-42CF-81D6-21C4522AE722}"/>
              </a:ext>
            </a:extLst>
          </p:cNvPr>
          <p:cNvSpPr txBox="1"/>
          <p:nvPr/>
        </p:nvSpPr>
        <p:spPr>
          <a:xfrm>
            <a:off x="682625" y="1778995"/>
            <a:ext cx="4711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19. 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FAA7DD6-CC13-03AA-E284-D00CAFDD1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49059" y="442322"/>
            <a:ext cx="6564995" cy="633170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6389CD8-6DBC-E3C4-8DE0-2058423C52DC}"/>
                  </a:ext>
                </a:extLst>
              </p14:cNvPr>
              <p14:cNvContentPartPr/>
              <p14:nvPr/>
            </p14:nvContentPartPr>
            <p14:xfrm>
              <a:off x="5301443" y="1208492"/>
              <a:ext cx="1184760" cy="6494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6389CD8-6DBC-E3C4-8DE0-2058423C52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7443" y="1100852"/>
                <a:ext cx="1292400" cy="865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age17">
            <a:hlinkClick r:id="" action="ppaction://media"/>
            <a:extLst>
              <a:ext uri="{FF2B5EF4-FFF2-40B4-BE49-F238E27FC236}">
                <a16:creationId xmlns:a16="http://schemas.microsoft.com/office/drawing/2014/main" id="{18C7F313-01FB-F54A-A0BF-8AC52259D1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625" y="884144"/>
            <a:ext cx="609600" cy="6096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5457059-DCD4-30DC-F1BC-AB5BB895AD2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97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9"/>
    </mc:Choice>
    <mc:Fallback>
      <p:transition spd="slow" advTm="9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9" objId="4"/>
        <p14:stopEvt time="6833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189A448-321C-4184-42BB-62D73E867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098" y="0"/>
            <a:ext cx="693282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0C3FA0-87A8-42CF-81D6-21C4522AE722}"/>
              </a:ext>
            </a:extLst>
          </p:cNvPr>
          <p:cNvSpPr txBox="1"/>
          <p:nvPr/>
        </p:nvSpPr>
        <p:spPr>
          <a:xfrm>
            <a:off x="424323" y="1927274"/>
            <a:ext cx="429999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20. </a:t>
            </a: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6389CD8-6DBC-E3C4-8DE0-2058423C52DC}"/>
                  </a:ext>
                </a:extLst>
              </p14:cNvPr>
              <p14:cNvContentPartPr/>
              <p14:nvPr/>
            </p14:nvContentPartPr>
            <p14:xfrm>
              <a:off x="4996643" y="881387"/>
              <a:ext cx="1184760" cy="6494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6389CD8-6DBC-E3C4-8DE0-2058423C52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2643" y="773747"/>
                <a:ext cx="129240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6CFF879-783C-F07F-5FF8-9E87F82F1112}"/>
                  </a:ext>
                </a:extLst>
              </p14:cNvPr>
              <p14:cNvContentPartPr/>
              <p14:nvPr/>
            </p14:nvContentPartPr>
            <p14:xfrm>
              <a:off x="9875658" y="1927274"/>
              <a:ext cx="1311499" cy="1913206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6CFF879-783C-F07F-5FF8-9E87F82F11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22017" y="1819204"/>
                <a:ext cx="1419141" cy="2128987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age18">
            <a:hlinkClick r:id="" action="ppaction://media"/>
            <a:extLst>
              <a:ext uri="{FF2B5EF4-FFF2-40B4-BE49-F238E27FC236}">
                <a16:creationId xmlns:a16="http://schemas.microsoft.com/office/drawing/2014/main" id="{A2659D9F-5C34-AA26-5502-CC5C11A1B7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2625" y="720725"/>
            <a:ext cx="609600" cy="609600"/>
          </a:xfrm>
          <a:prstGeom prst="rect">
            <a:avLst/>
          </a:prstGeom>
        </p:spPr>
      </p:pic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CD75E3C9-3B85-E40D-9CDF-A55F35131B7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29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7"/>
    </mc:Choice>
    <mc:Fallback>
      <p:transition spd="slow" advTm="15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0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97" objId="27"/>
        <p14:stopEvt time="13733" objId="2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1377244"/>
            <a:ext cx="4032704" cy="4873094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1470025" y="1997161"/>
            <a:ext cx="994069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21. Note that you can access the 'Script' menu at any time by clicking on it at the top of the screen.</a:t>
            </a:r>
          </a:p>
          <a:p>
            <a:endParaRPr lang="en-US" altLang="ko-KR" sz="2800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(You can edit the script at any time. However, this will start the design process from the start.)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5" name="page19">
            <a:hlinkClick r:id="" action="ppaction://media"/>
            <a:extLst>
              <a:ext uri="{FF2B5EF4-FFF2-40B4-BE49-F238E27FC236}">
                <a16:creationId xmlns:a16="http://schemas.microsoft.com/office/drawing/2014/main" id="{E00C04ED-B4EF-0064-1860-C274F56E73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8825" y="936625"/>
            <a:ext cx="609600" cy="6096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C4DAACE-E6E6-A048-8363-726384483E6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56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9"/>
    </mc:Choice>
    <mc:Fallback>
      <p:transition spd="slow" advTm="17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0" objId="5"/>
        <p14:stopEvt time="16165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0CC8D-586B-0F12-0279-6857A402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2438400"/>
            <a:ext cx="9969500" cy="3517900"/>
          </a:xfrm>
        </p:spPr>
        <p:txBody>
          <a:bodyPr/>
          <a:lstStyle/>
          <a:p>
            <a:r>
              <a:rPr lang="en-US" altLang="ko-KR" sz="2800" b="0" i="0" dirty="0">
                <a:solidFill>
                  <a:schemeClr val="tx1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“Welcome to the tutorial on creating a video using Steve.ai and Chat GPT! </a:t>
            </a:r>
            <a:endParaRPr lang="ko-KR" altLang="en-US" sz="2800" dirty="0">
              <a:solidFill>
                <a:schemeClr val="tx1"/>
              </a:solidFill>
              <a:latin typeface="SimHei" panose="02010609060101010101" pitchFamily="49" charset="-122"/>
            </a:endParaRPr>
          </a:p>
        </p:txBody>
      </p:sp>
      <p:pic>
        <p:nvPicPr>
          <p:cNvPr id="4" name="page02">
            <a:hlinkClick r:id="" action="ppaction://media"/>
            <a:extLst>
              <a:ext uri="{FF2B5EF4-FFF2-40B4-BE49-F238E27FC236}">
                <a16:creationId xmlns:a16="http://schemas.microsoft.com/office/drawing/2014/main" id="{E3DC5F72-7FEC-151C-95E6-40E2A0D6AE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511" y="254952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39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29"/>
    </mc:Choice>
    <mc:Fallback>
      <p:transition spd="slow" advTm="37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74" objId="4"/>
        <p14:stopEvt time="3746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F00B-51AC-A67B-0CF6-51924862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2070101"/>
            <a:ext cx="3988908" cy="4031544"/>
          </a:xfrm>
        </p:spPr>
        <p:txBody>
          <a:bodyPr/>
          <a:lstStyle/>
          <a:p>
            <a:pPr marR="0" lvl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22. 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05CEF-665B-2741-C828-BC72ECBDE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149" y="1159205"/>
            <a:ext cx="7304107" cy="53386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CDA0886-D141-46E9-9CD4-0976C1589712}"/>
                  </a:ext>
                </a:extLst>
              </p14:cNvPr>
              <p14:cNvContentPartPr/>
              <p14:nvPr/>
            </p14:nvContentPartPr>
            <p14:xfrm>
              <a:off x="10678043" y="5153372"/>
              <a:ext cx="1322280" cy="16135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CDA0886-D141-46E9-9CD4-0976C15897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24403" y="5045732"/>
                <a:ext cx="1429920" cy="18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527976A-5C32-49AB-D8B0-3FD8C7A39BB5}"/>
                  </a:ext>
                </a:extLst>
              </p14:cNvPr>
              <p14:cNvContentPartPr/>
              <p14:nvPr/>
            </p14:nvContentPartPr>
            <p14:xfrm>
              <a:off x="9678323" y="5288012"/>
              <a:ext cx="1018800" cy="630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527976A-5C32-49AB-D8B0-3FD8C7A39B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4683" y="5180372"/>
                <a:ext cx="11264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386ED59-475F-94B3-E310-2AD49B6CE755}"/>
                  </a:ext>
                </a:extLst>
              </p14:cNvPr>
              <p14:cNvContentPartPr/>
              <p14:nvPr/>
            </p14:nvContentPartPr>
            <p14:xfrm>
              <a:off x="10433963" y="5008292"/>
              <a:ext cx="242640" cy="514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386ED59-475F-94B3-E310-2AD49B6CE7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80323" y="4900292"/>
                <a:ext cx="350280" cy="7304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age20">
            <a:hlinkClick r:id="" action="ppaction://media"/>
            <a:extLst>
              <a:ext uri="{FF2B5EF4-FFF2-40B4-BE49-F238E27FC236}">
                <a16:creationId xmlns:a16="http://schemas.microsoft.com/office/drawing/2014/main" id="{83EBD4B9-082C-699B-32E3-05986C31AC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39763" y="1081088"/>
            <a:ext cx="609600" cy="6096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138EF43-E202-1BDA-D76C-44728F88826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5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2"/>
    </mc:Choice>
    <mc:Fallback>
      <p:transition spd="slow" advTm="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27" objId="11"/>
        <p14:stopEvt time="5915" objId="11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F00B-51AC-A67B-0CF6-51924862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6" y="1714501"/>
            <a:ext cx="4825219" cy="4798842"/>
          </a:xfrm>
        </p:spPr>
        <p:txBody>
          <a:bodyPr/>
          <a:lstStyle/>
          <a:p>
            <a:pPr marR="0" lvl="0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23.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EAA2860-9665-AE8C-F9CD-8D5002373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385" y="1835477"/>
            <a:ext cx="6770236" cy="4556890"/>
          </a:xfrm>
          <a:prstGeom prst="rect">
            <a:avLst/>
          </a:prstGeom>
        </p:spPr>
      </p:pic>
      <p:pic>
        <p:nvPicPr>
          <p:cNvPr id="11" name="page21">
            <a:hlinkClick r:id="" action="ppaction://media"/>
            <a:extLst>
              <a:ext uri="{FF2B5EF4-FFF2-40B4-BE49-F238E27FC236}">
                <a16:creationId xmlns:a16="http://schemas.microsoft.com/office/drawing/2014/main" id="{3909D7DB-4AE4-D4A9-E01E-EC8C362B75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166" y="657755"/>
            <a:ext cx="609600" cy="6096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77E12677-79F9-69B9-D4C4-177CACFB971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23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2"/>
    </mc:Choice>
    <mc:Fallback>
      <p:transition spd="slow" advTm="1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44" objId="11"/>
        <p14:stopEvt time="16177" objId="11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F00B-51AC-A67B-0CF6-51924862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99" y="354243"/>
            <a:ext cx="10340757" cy="2093535"/>
          </a:xfrm>
        </p:spPr>
        <p:txBody>
          <a:bodyPr/>
          <a:lstStyle/>
          <a:p>
            <a:pPr marR="0" lvl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Well done!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You can use the 'Copy Link' option to share the video, or you can download the file and use it on other platforms.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72990-A303-504B-F03B-2E40FFF0D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015" y="2800482"/>
            <a:ext cx="7881970" cy="3703275"/>
          </a:xfrm>
          <a:prstGeom prst="rect">
            <a:avLst/>
          </a:prstGeom>
        </p:spPr>
      </p:pic>
      <p:pic>
        <p:nvPicPr>
          <p:cNvPr id="8" name="page22">
            <a:hlinkClick r:id="" action="ppaction://media"/>
            <a:extLst>
              <a:ext uri="{FF2B5EF4-FFF2-40B4-BE49-F238E27FC236}">
                <a16:creationId xmlns:a16="http://schemas.microsoft.com/office/drawing/2014/main" id="{CAFEA91C-C843-00AD-7F82-55261458E3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1225" y="390842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82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2"/>
    </mc:Choice>
    <mc:Fallback>
      <p:transition spd="slow" advTm="10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8" objId="8"/>
        <p14:stopEvt time="10082" objId="8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2446B-016A-12A5-EEDF-95311E0B60D3}"/>
              </a:ext>
            </a:extLst>
          </p:cNvPr>
          <p:cNvSpPr txBox="1"/>
          <p:nvPr/>
        </p:nvSpPr>
        <p:spPr>
          <a:xfrm>
            <a:off x="2042767" y="1700801"/>
            <a:ext cx="6921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AI-powered </a:t>
            </a:r>
          </a:p>
          <a:p>
            <a:r>
              <a:rPr lang="en-US" altLang="ko-KR" sz="2400" dirty="0"/>
              <a:t>Video</a:t>
            </a:r>
          </a:p>
          <a:p>
            <a:r>
              <a:rPr lang="en-US" altLang="ko-KR" sz="2400" dirty="0"/>
              <a:t>Creation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64BB4-451E-3178-6020-E0E29866147D}"/>
              </a:ext>
            </a:extLst>
          </p:cNvPr>
          <p:cNvSpPr txBox="1"/>
          <p:nvPr/>
        </p:nvSpPr>
        <p:spPr>
          <a:xfrm>
            <a:off x="4781713" y="3075687"/>
            <a:ext cx="354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</a:rPr>
              <a:t>EASY, right?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pic>
        <p:nvPicPr>
          <p:cNvPr id="14" name="page23">
            <a:hlinkClick r:id="" action="ppaction://media"/>
            <a:extLst>
              <a:ext uri="{FF2B5EF4-FFF2-40B4-BE49-F238E27FC236}">
                <a16:creationId xmlns:a16="http://schemas.microsoft.com/office/drawing/2014/main" id="{8D048038-D47A-6FEA-5CD4-E4069785D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2963" y="4365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5"/>
    </mc:Choice>
    <mc:Fallback>
      <p:transition spd="slow" advTm="2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25" objId="4"/>
        <p14:stopEvt time="4432" objId="4"/>
        <p14:playEvt time="12359" objId="4"/>
        <p14:stopEvt time="14063" objId="4"/>
        <p14:playEvt time="17569" objId="4"/>
        <p14:stopEvt time="19280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1.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내용 개체 틀 4" descr="웹사이트이(가) 표시된 사진&#10;&#10;자동 생성된 설명">
            <a:extLst>
              <a:ext uri="{FF2B5EF4-FFF2-40B4-BE49-F238E27FC236}">
                <a16:creationId xmlns:a16="http://schemas.microsoft.com/office/drawing/2014/main" id="{D09E2BD6-4521-66BC-3DE0-3F48F1D13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16792" y="1197761"/>
            <a:ext cx="6333312" cy="5130785"/>
          </a:xfrm>
        </p:spPr>
      </p:pic>
      <p:pic>
        <p:nvPicPr>
          <p:cNvPr id="7" name="page03">
            <a:hlinkClick r:id="" action="ppaction://media"/>
            <a:extLst>
              <a:ext uri="{FF2B5EF4-FFF2-40B4-BE49-F238E27FC236}">
                <a16:creationId xmlns:a16="http://schemas.microsoft.com/office/drawing/2014/main" id="{53DBAE8D-D6D0-28A2-71E6-2370CA0597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125" y="6003925"/>
            <a:ext cx="609600" cy="6096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4F6B0E2-0492-D048-DC52-BED97C1C7CA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524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0"/>
    </mc:Choice>
    <mc:Fallback>
      <p:transition spd="slow" advTm="5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12" objId="7"/>
        <p14:stopEvt time="4768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5" y="2054578"/>
            <a:ext cx="5352982" cy="3544710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2.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Step 3.</a:t>
            </a: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512AF3-BFAE-2EC5-3AFA-30E48B950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913901" y="1729052"/>
            <a:ext cx="5734938" cy="4195762"/>
          </a:xfrm>
        </p:spPr>
      </p:pic>
      <p:pic>
        <p:nvPicPr>
          <p:cNvPr id="9" name="page04">
            <a:hlinkClick r:id="" action="ppaction://media"/>
            <a:extLst>
              <a:ext uri="{FF2B5EF4-FFF2-40B4-BE49-F238E27FC236}">
                <a16:creationId xmlns:a16="http://schemas.microsoft.com/office/drawing/2014/main" id="{C6A4BBA4-8C21-5801-414B-4FA61EA5E8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41525" y="2054578"/>
            <a:ext cx="609600" cy="609600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1D9B8A6-3E4B-1E34-A22A-D2B7B02DBBB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739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0"/>
    </mc:Choice>
    <mc:Fallback>
      <p:transition spd="slow" advTm="13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53" objId="9"/>
        <p14:stopEvt time="13307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4" y="2054577"/>
            <a:ext cx="5467607" cy="4195761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4. 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5.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6C7100B-C964-142E-68D7-B778C5D7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96000" y="1729052"/>
            <a:ext cx="5676619" cy="419576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754A585-F754-627E-25DF-4938ABA5E678}"/>
                  </a:ext>
                </a:extLst>
              </p14:cNvPr>
              <p14:cNvContentPartPr/>
              <p14:nvPr/>
            </p14:nvContentPartPr>
            <p14:xfrm>
              <a:off x="9151283" y="3991652"/>
              <a:ext cx="1512720" cy="11880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754A585-F754-627E-25DF-4938ABA5E6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97283" y="3884012"/>
                <a:ext cx="1620360" cy="14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368845A-6429-442F-8FE1-6F1A0C372903}"/>
                  </a:ext>
                </a:extLst>
              </p14:cNvPr>
              <p14:cNvContentPartPr/>
              <p14:nvPr/>
            </p14:nvContentPartPr>
            <p14:xfrm>
              <a:off x="10778123" y="3671612"/>
              <a:ext cx="447840" cy="3304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368845A-6429-442F-8FE1-6F1A0C3729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24483" y="3563612"/>
                <a:ext cx="55548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D460F1C-8C78-DF2E-80C1-E31F260C75FF}"/>
                  </a:ext>
                </a:extLst>
              </p14:cNvPr>
              <p14:cNvContentPartPr/>
              <p14:nvPr/>
            </p14:nvContentPartPr>
            <p14:xfrm>
              <a:off x="10704323" y="3587012"/>
              <a:ext cx="339480" cy="5018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D460F1C-8C78-DF2E-80C1-E31F260C75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50323" y="3479012"/>
                <a:ext cx="447120" cy="717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age05">
            <a:hlinkClick r:id="" action="ppaction://media"/>
            <a:extLst>
              <a:ext uri="{FF2B5EF4-FFF2-40B4-BE49-F238E27FC236}">
                <a16:creationId xmlns:a16="http://schemas.microsoft.com/office/drawing/2014/main" id="{F19EF795-1A4C-7214-59FD-CB11733F21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9381" y="1365954"/>
            <a:ext cx="609600" cy="60960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24FE802-7065-87D6-1E3A-69F454C1E0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95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3"/>
    </mc:Choice>
    <mc:Fallback>
      <p:transition spd="slow" advTm="16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48" objId="12"/>
        <p14:stopEvt time="15781" objId="1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4" y="1926028"/>
            <a:ext cx="5467607" cy="4324310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  <a:t>Step 6.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  <a:t>Step 7.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CBF7D80-92E7-8E21-9545-2CC611281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35875" y="1926028"/>
            <a:ext cx="5685641" cy="4195762"/>
          </a:xfrm>
        </p:spPr>
      </p:pic>
      <p:pic>
        <p:nvPicPr>
          <p:cNvPr id="15" name="page06">
            <a:hlinkClick r:id="" action="ppaction://media"/>
            <a:extLst>
              <a:ext uri="{FF2B5EF4-FFF2-40B4-BE49-F238E27FC236}">
                <a16:creationId xmlns:a16="http://schemas.microsoft.com/office/drawing/2014/main" id="{73B3900D-1E89-50BD-636B-781A93BE5B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5625" y="771525"/>
            <a:ext cx="609600" cy="60960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24142FC-1AA2-B809-F3C1-73E3D61BEF2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85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6"/>
    </mc:Choice>
    <mc:Fallback>
      <p:transition spd="slow" advTm="13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14" objId="15"/>
        <p14:stopEvt time="13283" objId="1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72" y="1896534"/>
            <a:ext cx="4630495" cy="4515556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8.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9.</a:t>
            </a: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7" name="그림 16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CDFC1689-7E40-0244-82B9-F3165488B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970" y="1502493"/>
            <a:ext cx="6417349" cy="47478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4B4AD2-7B4C-671A-39A5-3E994A18531E}"/>
              </a:ext>
            </a:extLst>
          </p:cNvPr>
          <p:cNvSpPr txBox="1"/>
          <p:nvPr/>
        </p:nvSpPr>
        <p:spPr>
          <a:xfrm>
            <a:off x="5668533" y="7267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 the top right corner, click on "Clear All," and then paste your script on the first line. 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3DC6BB9-F814-ACD8-A97E-7A9BD9AA4344}"/>
                  </a:ext>
                </a:extLst>
              </p14:cNvPr>
              <p14:cNvContentPartPr/>
              <p14:nvPr/>
            </p14:nvContentPartPr>
            <p14:xfrm>
              <a:off x="11083031" y="1939071"/>
              <a:ext cx="804960" cy="5918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3DC6BB9-F814-ACD8-A97E-7A9BD9AA43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29391" y="1831071"/>
                <a:ext cx="91260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5C795CD-900B-F97C-9F3C-8C54BF5DB2A9}"/>
                  </a:ext>
                </a:extLst>
              </p14:cNvPr>
              <p14:cNvContentPartPr/>
              <p14:nvPr/>
            </p14:nvContentPartPr>
            <p14:xfrm>
              <a:off x="9618191" y="1218711"/>
              <a:ext cx="1508040" cy="7725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5C795CD-900B-F97C-9F3C-8C54BF5DB2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64191" y="1111071"/>
                <a:ext cx="161568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B3C28FD-2DD6-AC28-0743-2D519AE41BDE}"/>
                  </a:ext>
                </a:extLst>
              </p14:cNvPr>
              <p14:cNvContentPartPr/>
              <p14:nvPr/>
            </p14:nvContentPartPr>
            <p14:xfrm>
              <a:off x="9595511" y="1196391"/>
              <a:ext cx="360" cy="2710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B3C28FD-2DD6-AC28-0743-2D519AE41B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41511" y="1088391"/>
                <a:ext cx="1080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B60CB4D-EB88-2C6A-9490-91892E89F049}"/>
                  </a:ext>
                </a:extLst>
              </p14:cNvPr>
              <p14:cNvContentPartPr/>
              <p14:nvPr/>
            </p14:nvContentPartPr>
            <p14:xfrm>
              <a:off x="9618191" y="1116831"/>
              <a:ext cx="310680" cy="3492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B60CB4D-EB88-2C6A-9490-91892E89F0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64191" y="1008831"/>
                <a:ext cx="418320" cy="25056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age07">
            <a:hlinkClick r:id="" action="ppaction://media"/>
            <a:extLst>
              <a:ext uri="{FF2B5EF4-FFF2-40B4-BE49-F238E27FC236}">
                <a16:creationId xmlns:a16="http://schemas.microsoft.com/office/drawing/2014/main" id="{E74A973B-D4C8-DD3E-C3D3-4117A0D2E7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7467" y="705682"/>
            <a:ext cx="609600" cy="609600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CFD11417-945D-A2F2-0DFD-535E075CC47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050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57"/>
    </mc:Choice>
    <mc:Fallback>
      <p:transition spd="slow" advTm="2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19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82" objId="29"/>
        <p14:stopEvt time="22502" objId="29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57E1E-0E49-5716-F8DA-2340A65A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4" y="880533"/>
            <a:ext cx="5467607" cy="5369805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br>
              <a:rPr lang="en-US" altLang="ko-KR" sz="2800" kern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en-US" altLang="ko-KR" sz="32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5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103A922A-0BFB-49A3-4257-95CB9480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96000" y="1467554"/>
            <a:ext cx="5738967" cy="41957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761843" y="2518994"/>
            <a:ext cx="468488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10.</a:t>
            </a:r>
            <a:b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pic>
        <p:nvPicPr>
          <p:cNvPr id="6" name="page08">
            <a:hlinkClick r:id="" action="ppaction://media"/>
            <a:extLst>
              <a:ext uri="{FF2B5EF4-FFF2-40B4-BE49-F238E27FC236}">
                <a16:creationId xmlns:a16="http://schemas.microsoft.com/office/drawing/2014/main" id="{C46DE3F4-B69B-D768-586B-0BE6C2CC4F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3925" y="1090164"/>
            <a:ext cx="609600" cy="6096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60075CB-5DD3-3B55-70AF-D025D1E1B3A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359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0"/>
    </mc:Choice>
    <mc:Fallback>
      <p:transition spd="slow" advTm="1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26" objId="6"/>
        <p14:stopEvt time="9146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256686-FDAA-EFA5-6684-BE63D989A90E}"/>
              </a:ext>
            </a:extLst>
          </p:cNvPr>
          <p:cNvSpPr txBox="1"/>
          <p:nvPr/>
        </p:nvSpPr>
        <p:spPr>
          <a:xfrm>
            <a:off x="381794" y="2173593"/>
            <a:ext cx="46848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Step 11.</a:t>
            </a:r>
          </a:p>
          <a:p>
            <a:endParaRPr lang="en-US" altLang="ko-KR" sz="2800" kern="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br>
              <a:rPr lang="en-US" altLang="ko-KR" sz="2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2800" dirty="0"/>
          </a:p>
        </p:txBody>
      </p:sp>
      <p:pic>
        <p:nvPicPr>
          <p:cNvPr id="11" name="그림 10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BE809E59-8521-DFB8-61A9-F1600FA87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945" y="1311431"/>
            <a:ext cx="7021571" cy="5194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28109AB-6645-B358-2555-B3A4BB8E2A0F}"/>
                  </a:ext>
                </a:extLst>
              </p14:cNvPr>
              <p14:cNvContentPartPr/>
              <p14:nvPr/>
            </p14:nvContentPartPr>
            <p14:xfrm>
              <a:off x="6372443" y="2589092"/>
              <a:ext cx="1617840" cy="849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28109AB-6645-B358-2555-B3A4BB8E2A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8443" y="2481092"/>
                <a:ext cx="1725480" cy="300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7E5A1C-D4EE-9172-0245-40B9655D2A45}"/>
              </a:ext>
            </a:extLst>
          </p:cNvPr>
          <p:cNvSpPr txBox="1"/>
          <p:nvPr/>
        </p:nvSpPr>
        <p:spPr>
          <a:xfrm>
            <a:off x="7580355" y="2173593"/>
            <a:ext cx="362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</a:rPr>
              <a:t>&lt;= Paste your text here!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2" name="page09">
            <a:hlinkClick r:id="" action="ppaction://media"/>
            <a:extLst>
              <a:ext uri="{FF2B5EF4-FFF2-40B4-BE49-F238E27FC236}">
                <a16:creationId xmlns:a16="http://schemas.microsoft.com/office/drawing/2014/main" id="{CF7D6B8D-1F04-78A2-35C1-3AAB2E4A2E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6719" y="770709"/>
            <a:ext cx="609600" cy="609600"/>
          </a:xfrm>
          <a:prstGeom prst="rect">
            <a:avLst/>
          </a:prstGeom>
        </p:spPr>
      </p:pic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8AB9E0BB-A732-DC8B-4227-FC0A286F024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23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2"/>
    </mc:Choice>
    <mc:Fallback>
      <p:transition spd="slow" advTm="1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2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24" objId="32"/>
        <p14:stopEvt time="10782" objId="3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</TotalTime>
  <Words>316</Words>
  <Application>Microsoft Office PowerPoint</Application>
  <PresentationFormat>와이드스크린</PresentationFormat>
  <Paragraphs>55</Paragraphs>
  <Slides>23</Slides>
  <Notes>0</Notes>
  <HiddenSlides>0</HiddenSlides>
  <MMClips>43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SimHei</vt:lpstr>
      <vt:lpstr>함초롬바탕</vt:lpstr>
      <vt:lpstr>Arial</vt:lpstr>
      <vt:lpstr>Century Gothic</vt:lpstr>
      <vt:lpstr>Wingdings 3</vt:lpstr>
      <vt:lpstr>이온</vt:lpstr>
      <vt:lpstr>Creating a video using Steve.ai  and Chat GPT.</vt:lpstr>
      <vt:lpstr>“Welcome to the tutorial on creating a video using Steve.ai and Chat GPT! </vt:lpstr>
      <vt:lpstr>Step 1.</vt:lpstr>
      <vt:lpstr>Step 2.    Step 3.</vt:lpstr>
      <vt:lpstr>Step 4.   Step 5. </vt:lpstr>
      <vt:lpstr>Step 6.  Step 7.  </vt:lpstr>
      <vt:lpstr>Step 8.  Step 9.   </vt:lpstr>
      <vt:lpstr>   </vt:lpstr>
      <vt:lpstr>PowerPoint 프레젠테이션</vt:lpstr>
      <vt:lpstr>   </vt:lpstr>
      <vt:lpstr>   </vt:lpstr>
      <vt:lpstr>   </vt:lpstr>
      <vt:lpstr>   </vt:lpstr>
      <vt:lpstr>   </vt:lpstr>
      <vt:lpstr>   </vt:lpstr>
      <vt:lpstr>   </vt:lpstr>
      <vt:lpstr>PowerPoint 프레젠테이션</vt:lpstr>
      <vt:lpstr>PowerPoint 프레젠테이션</vt:lpstr>
      <vt:lpstr>   </vt:lpstr>
      <vt:lpstr>Step 22. </vt:lpstr>
      <vt:lpstr>Step 23.  </vt:lpstr>
      <vt:lpstr>Well done!  - You can use the 'Copy Link' option to share the video, or you can download the file and use it on other platforms.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video using Steve.ai  and Chat GPT.</dc:title>
  <dc:creator>MI RAN KIM</dc:creator>
  <cp:lastModifiedBy>MI RAN KIM</cp:lastModifiedBy>
  <cp:revision>5</cp:revision>
  <dcterms:created xsi:type="dcterms:W3CDTF">2023-04-01T11:04:32Z</dcterms:created>
  <dcterms:modified xsi:type="dcterms:W3CDTF">2023-04-01T13:23:16Z</dcterms:modified>
</cp:coreProperties>
</file>